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9"/>
            <a:ext cx="9036496" cy="504056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по профилактике правонарушений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организациях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8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impsi.ru/wp-content/uploads/2019/12/Socialnyi-pedagog-v-shkole-objazannosti-i-rol-v-uchrezhdenii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1" y="1600200"/>
            <a:ext cx="772703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36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17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3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6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906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Составление  документации по профилактике правонарушений  в образовательных организациях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 документации по профилактике правонарушений в образовательных организациях  </dc:title>
  <dc:creator>User</dc:creator>
  <cp:lastModifiedBy>User</cp:lastModifiedBy>
  <cp:revision>4</cp:revision>
  <dcterms:created xsi:type="dcterms:W3CDTF">2021-01-15T08:45:13Z</dcterms:created>
  <dcterms:modified xsi:type="dcterms:W3CDTF">2021-01-15T11:26:21Z</dcterms:modified>
</cp:coreProperties>
</file>