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Efimovsky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BAA"/>
    <a:srgbClr val="00B050"/>
    <a:srgbClr val="D7181E"/>
    <a:srgbClr val="FFCCCC"/>
    <a:srgbClr val="FFFF99"/>
    <a:srgbClr val="B3CEE5"/>
    <a:srgbClr val="CCFF99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>
      <p:cViewPr varScale="1">
        <p:scale>
          <a:sx n="108" d="100"/>
          <a:sy n="108" d="100"/>
        </p:scale>
        <p:origin x="-1674" y="-102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99C793-98BF-4874-AF0A-8BACDFE57F4A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FBCA2C-3CEE-44EE-A9D3-69DADA31B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394B-D87C-4804-81DD-B76AB504B810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1C82-BE6D-4CDE-BA19-7726D8414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1307C-4E7A-4713-884D-12FB7A9B7300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36E6-AFEC-49B4-9256-58C7A1421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1527-BE3E-40E2-9651-7F84479756FD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A9C53-7E65-47D5-A079-4F3ABA489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CD19-0E85-43A0-B257-5C0FDD34BD42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4810-4BA9-45C3-A63C-03FE609B0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DDE5F-1821-461C-9DD0-C93F1E59D048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727E-6567-46D9-8876-D4FECB2C6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AF85-4419-486F-A294-D91487654D02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C7F8-0B68-4033-8586-338B529D8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52A9-8945-4874-AA69-FDBFFA425303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0469-0F12-4753-8029-84596BCC8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E8A05-336E-41A4-B117-482A940EC38A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F000-0767-48A5-9E59-77D1A66C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52FD-1519-4CC4-BA98-4F3DA0D53AAB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7939-EA8E-46C5-8458-5FEC8436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84EE-3B78-4401-B0CD-76569FF65D02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677DE-FAA0-47B9-9DAE-821B68BF1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307E-E971-426B-B1F1-8722AF13F9B7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8D91-502F-4EF5-BC6E-BCFC0F1EE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50977E-723A-4ABB-8051-011E0825C5B8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0D6501-F382-4DCA-9124-27B9B4EF2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763" y="366713"/>
            <a:ext cx="1817687" cy="149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250" y="4273550"/>
            <a:ext cx="2303463" cy="2303463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914607" y="4637562"/>
            <a:ext cx="1654628" cy="1568368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0" y="0"/>
            <a:ext cx="7153275" cy="68580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ПРОФЕССИЯ – СОТРУДНИК ПОЛИЦИИ, СОТРУДНИК ГОСАВТОИНСПЕКЦИИ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52772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763" y="366713"/>
            <a:ext cx="1817687" cy="149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6392037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72250" y="4273550"/>
            <a:ext cx="2303463" cy="2303463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914609" y="4637562"/>
            <a:ext cx="1654628" cy="1568368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44475" y="249238"/>
            <a:ext cx="67579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Segoe UI" pitchFamily="34" charset="0"/>
                <a:cs typeface="Segoe UI" pitchFamily="34" charset="0"/>
              </a:rPr>
              <a:t>В Госавтоинспекции работают настоящие герои, </a:t>
            </a:r>
            <a:br>
              <a:rPr lang="ru-RU">
                <a:latin typeface="Segoe UI" pitchFamily="34" charset="0"/>
                <a:cs typeface="Segoe UI" pitchFamily="34" charset="0"/>
              </a:rPr>
            </a:br>
            <a:r>
              <a:rPr lang="ru-RU">
                <a:latin typeface="Segoe UI" pitchFamily="34" charset="0"/>
                <a:cs typeface="Segoe UI" pitchFamily="34" charset="0"/>
              </a:rPr>
              <a:t>которые каждый день рискуют своей жизнью ради спокойствия участников дорожного движения. </a:t>
            </a:r>
          </a:p>
          <a:p>
            <a:r>
              <a:rPr lang="ru-RU">
                <a:latin typeface="Segoe UI" pitchFamily="34" charset="0"/>
                <a:cs typeface="Segoe UI" pitchFamily="34" charset="0"/>
              </a:rPr>
              <a:t>Ежегодно 3 июля в нашей стране отмечается профессиональный праздник сотрудников Госавтоинспекции.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" y="1865313"/>
            <a:ext cx="6516687" cy="434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363" name="Группа 10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914607" y="4637562"/>
              <a:ext cx="1654628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84150" y="5100638"/>
            <a:ext cx="6626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Segoe UI" pitchFamily="34" charset="0"/>
                <a:cs typeface="Segoe UI" pitchFamily="34" charset="0"/>
              </a:rPr>
              <a:t>Работу по пропаганде безопасности дорожного </a:t>
            </a:r>
            <a:br>
              <a:rPr lang="ru-RU">
                <a:latin typeface="Segoe UI" pitchFamily="34" charset="0"/>
                <a:cs typeface="Segoe UI" pitchFamily="34" charset="0"/>
              </a:rPr>
            </a:br>
            <a:r>
              <a:rPr lang="ru-RU">
                <a:latin typeface="Segoe UI" pitchFamily="34" charset="0"/>
                <a:cs typeface="Segoe UI" pitchFamily="34" charset="0"/>
              </a:rPr>
              <a:t>движения также ведут сотрудники Госавтоинспекции. </a:t>
            </a:r>
            <a:br>
              <a:rPr lang="ru-RU">
                <a:latin typeface="Segoe UI" pitchFamily="34" charset="0"/>
                <a:cs typeface="Segoe UI" pitchFamily="34" charset="0"/>
              </a:rPr>
            </a:br>
            <a:r>
              <a:rPr lang="ru-RU">
                <a:latin typeface="Segoe UI" pitchFamily="34" charset="0"/>
                <a:cs typeface="Segoe UI" pitchFamily="34" charset="0"/>
              </a:rPr>
              <a:t>Их должность так и называется – инспектор </a:t>
            </a:r>
            <a:br>
              <a:rPr lang="ru-RU">
                <a:latin typeface="Segoe UI" pitchFamily="34" charset="0"/>
                <a:cs typeface="Segoe UI" pitchFamily="34" charset="0"/>
              </a:rPr>
            </a:br>
            <a:r>
              <a:rPr lang="ru-RU">
                <a:latin typeface="Segoe UI" pitchFamily="34" charset="0"/>
                <a:cs typeface="Segoe UI" pitchFamily="34" charset="0"/>
              </a:rPr>
              <a:t>по пропаганде безопасности дорожного движения.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584200"/>
            <a:ext cx="6503988" cy="4335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6387" name="Группа 17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914607" y="4637562"/>
              <a:ext cx="1654628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44475" y="239713"/>
            <a:ext cx="39862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Segoe UI" pitchFamily="34" charset="0"/>
                <a:cs typeface="Segoe UI" pitchFamily="34" charset="0"/>
              </a:rPr>
              <a:t>В Белгороде в 2004 году установлен памятник Павлу Кирилловичу Гречихину – постовому, который штрафовал всех нещадно – ни на ранги, ни на звания не смотрел. </a:t>
            </a:r>
            <a:br>
              <a:rPr lang="ru-RU">
                <a:latin typeface="Segoe UI" pitchFamily="34" charset="0"/>
                <a:cs typeface="Segoe UI" pitchFamily="34" charset="0"/>
              </a:rPr>
            </a:br>
            <a:r>
              <a:rPr lang="ru-RU">
                <a:latin typeface="Segoe UI" pitchFamily="34" charset="0"/>
                <a:cs typeface="Segoe UI" pitchFamily="34" charset="0"/>
              </a:rPr>
              <a:t>А прославился тем, что выписал штраф собственной жене! Однажды от него досталось даже непосредственному начальнику!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3046413"/>
            <a:ext cx="5300663" cy="353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9354" r="22174"/>
          <a:stretch/>
        </p:blipFill>
        <p:spPr>
          <a:xfrm>
            <a:off x="4316413" y="239713"/>
            <a:ext cx="2609850" cy="3417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7412" name="Группа 1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914607" y="4637562"/>
              <a:ext cx="1654628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80988" y="366713"/>
            <a:ext cx="42545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Segoe UI" pitchFamily="34" charset="0"/>
                <a:cs typeface="Segoe UI" pitchFamily="34" charset="0"/>
              </a:rPr>
              <a:t>В Свердловске установлен памятник Михаилу Авксентьевичу Солодовникову, работавшему постовым инспектором с 1942 года (с начала зарождения службы постовых) по 1976 год.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t="1909" b="7098"/>
          <a:stretch/>
        </p:blipFill>
        <p:spPr>
          <a:xfrm>
            <a:off x="280988" y="2849563"/>
            <a:ext cx="5141912" cy="350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50850"/>
          <a:stretch/>
        </p:blipFill>
        <p:spPr>
          <a:xfrm>
            <a:off x="4535488" y="366713"/>
            <a:ext cx="2432050" cy="371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8436" name="Группа 1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914607" y="4637562"/>
              <a:ext cx="1654628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381000" y="242888"/>
            <a:ext cx="63230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Segoe UI" pitchFamily="34" charset="0"/>
                <a:cs typeface="Segoe UI" pitchFamily="34" charset="0"/>
              </a:rPr>
              <a:t>В Тюмени на постаменте рядом с патрульным мотоциклом стоит сотрудник Госавтоинспекции. Прототипом скульптурной композиции стал реальный человек – Григорий Истомин, который самоотверженно патрулировал дороги в течение 27 лет.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09750"/>
            <a:ext cx="6353175" cy="476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459" name="Группа 10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914607" y="4637562"/>
              <a:ext cx="1654628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304800" y="242888"/>
            <a:ext cx="639921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Segoe UI" pitchFamily="34" charset="0"/>
                <a:cs typeface="Segoe UI" pitchFamily="34" charset="0"/>
              </a:rPr>
              <a:t>В Москве установлен памятник знаменитому постовому Дяде Степе из стихотворения Сергея Михалкова. </a:t>
            </a:r>
          </a:p>
          <a:p>
            <a:r>
              <a:rPr lang="ru-RU">
                <a:latin typeface="Segoe UI" pitchFamily="34" charset="0"/>
                <a:cs typeface="Segoe UI" pitchFamily="34" charset="0"/>
              </a:rPr>
              <a:t>Александр Рожников – автор памятника, запечатлел дядю Степу в тот момент, когда он помогает выбраться из светофора птичке. Спасенная птица не улетает, а остается сидеть на руке доброго милиционера – этот сюжет взят </a:t>
            </a:r>
            <a:br>
              <a:rPr lang="ru-RU">
                <a:latin typeface="Segoe UI" pitchFamily="34" charset="0"/>
                <a:cs typeface="Segoe UI" pitchFamily="34" charset="0"/>
              </a:rPr>
            </a:br>
            <a:r>
              <a:rPr lang="ru-RU">
                <a:latin typeface="Segoe UI" pitchFamily="34" charset="0"/>
                <a:cs typeface="Segoe UI" pitchFamily="34" charset="0"/>
              </a:rPr>
              <a:t>из мультфильма.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8" y="2489200"/>
            <a:ext cx="5270500" cy="395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0483" name="Группа 10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914607" y="4637562"/>
              <a:ext cx="1654628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8602</TotalTime>
  <Words>184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</vt:lpstr>
      <vt:lpstr>Arial</vt:lpstr>
      <vt:lpstr>Calibri Light</vt:lpstr>
      <vt:lpstr>Segoe UI Semibold</vt:lpstr>
      <vt:lpstr>Microsoft YaHei UI</vt:lpstr>
      <vt:lpstr>Segoe UI</vt:lpstr>
      <vt:lpstr>Тема Office</vt:lpstr>
      <vt:lpstr>ПРОФЕССИЯ – СОТРУДНИК ПОЛИЦИИ, СОТРУДНИК ГОСАВТОИНСПЕКЦИИ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Romanov</cp:lastModifiedBy>
  <cp:revision>276</cp:revision>
  <dcterms:created xsi:type="dcterms:W3CDTF">2019-08-19T07:52:16Z</dcterms:created>
  <dcterms:modified xsi:type="dcterms:W3CDTF">2020-08-01T17:55:24Z</dcterms:modified>
</cp:coreProperties>
</file>